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79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458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541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39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8624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73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981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949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378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975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276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29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075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562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91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569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532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214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4482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02E71-0384-35F5-43C4-97C30034A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516546"/>
          </a:xfrm>
        </p:spPr>
        <p:txBody>
          <a:bodyPr/>
          <a:lstStyle/>
          <a:p>
            <a:r>
              <a:rPr lang="en-US" sz="2000" dirty="0"/>
              <a:t>https://www.samtrest.com/PhotoManager/photo_manager.html</a:t>
            </a:r>
            <a:endParaRPr lang="he-IL" sz="2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C011B1-AFDE-3BE8-B127-8E6B614C3D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313" y="1162577"/>
            <a:ext cx="8947150" cy="4375684"/>
          </a:xfrm>
        </p:spPr>
      </p:pic>
    </p:spTree>
    <p:extLst>
      <p:ext uri="{BB962C8B-B14F-4D97-AF65-F5344CB8AC3E}">
        <p14:creationId xmlns:p14="http://schemas.microsoft.com/office/powerpoint/2010/main" val="951404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Face Manager Pro — Your Smart Media Archive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04"/>
            <a:ext cx="5029200" cy="3867912"/>
          </a:xfrm>
        </p:spPr>
        <p:txBody>
          <a:bodyPr>
            <a:normAutofit fontScale="92500" lnSpcReduction="20000"/>
          </a:bodyPr>
          <a:lstStyle/>
          <a:p>
            <a:pPr algn="l" rtl="0">
              <a:defRPr sz="2000"/>
            </a:pPr>
            <a:r>
              <a:rPr dirty="0"/>
              <a:t>• Local photo and video archive management system using artificial intelligence.</a:t>
            </a:r>
          </a:p>
          <a:p>
            <a:pPr algn="l" rtl="0">
              <a:defRPr sz="2000"/>
            </a:pPr>
            <a:r>
              <a:rPr dirty="0"/>
              <a:t>• Intuitive interface divided into three workspaces: face panel on the left, gallery in the center, and deep filtering system on the right.</a:t>
            </a:r>
          </a:p>
          <a:p>
            <a:pPr algn="l" rtl="0">
              <a:defRPr sz="2000"/>
            </a:pPr>
            <a:r>
              <a:rPr dirty="0"/>
              <a:t>• Support for both photos and video files.</a:t>
            </a:r>
            <a:endParaRPr lang="he-IL" dirty="0"/>
          </a:p>
          <a:p>
            <a:pPr algn="l" rtl="0">
              <a:defRPr sz="2000"/>
            </a:pPr>
            <a:r>
              <a:rPr lang="en-US" dirty="0"/>
              <a:t>The app doesn't require any additional software installation. Just download the file, unzip it, and you can use it without an internet connection.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C2B869-A11C-D344-DAF0-D140E910D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521" y="1490604"/>
            <a:ext cx="6803462" cy="418781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Intelligent AI Scanner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6544"/>
            <a:ext cx="10698480" cy="3785616"/>
          </a:xfrm>
        </p:spPr>
        <p:txBody>
          <a:bodyPr/>
          <a:lstStyle/>
          <a:p>
            <a:pPr algn="l" rtl="0">
              <a:defRPr sz="2000"/>
            </a:pPr>
            <a:r>
              <a:rPr dirty="0"/>
              <a:t>• Tolerance (Tol): Adjustable neural network sensitivity threshold (from 0.1 to 1.0) to adapt to different photo qualities.</a:t>
            </a:r>
          </a:p>
          <a:p>
            <a:pPr algn="l" rtl="0">
              <a:defRPr sz="2000"/>
            </a:pPr>
            <a:r>
              <a:rPr dirty="0"/>
              <a:t>• Multithreading (Threads): Parallel file processing in multiple threads for maximum speed.</a:t>
            </a:r>
          </a:p>
          <a:p>
            <a:pPr algn="l" rtl="0">
              <a:defRPr sz="2000"/>
            </a:pPr>
            <a:r>
              <a:rPr dirty="0"/>
              <a:t>• Smart resume: 'Scan new only' checkbox allows instantly skipping already indexed files, saving time.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Face Recognition and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31136"/>
            <a:ext cx="5029200" cy="3867912"/>
          </a:xfrm>
        </p:spPr>
        <p:txBody>
          <a:bodyPr/>
          <a:lstStyle/>
          <a:p>
            <a:pPr algn="l" rtl="0">
              <a:defRPr sz="2000"/>
            </a:pPr>
            <a:r>
              <a:rPr dirty="0"/>
              <a:t>• Automatic grouping of found faces with a photo count.</a:t>
            </a:r>
          </a:p>
          <a:p>
            <a:pPr algn="l" rtl="0">
              <a:defRPr sz="2000"/>
            </a:pPr>
            <a:r>
              <a:rPr dirty="0"/>
              <a:t>• Search logic: Find people in group photos using 'At least', 'At least one', or 'Only these' modes.</a:t>
            </a:r>
          </a:p>
          <a:p>
            <a:pPr algn="l" rtl="0">
              <a:defRPr sz="2000"/>
            </a:pPr>
            <a:r>
              <a:rPr dirty="0"/>
              <a:t>• Quick actions: View growth timeline, hide to archive, or manual assignment.</a:t>
            </a:r>
          </a:p>
          <a:p>
            <a:pPr algn="l" rtl="0">
              <a:defRPr sz="2000"/>
            </a:pPr>
            <a:r>
              <a:rPr dirty="0"/>
              <a:t>• Global tags: Quick access to custom labels.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57D103-0E52-9161-19BA-DB57D9B98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1390841"/>
            <a:ext cx="6583577" cy="470820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Deep Filtering and Navigation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340864"/>
            <a:ext cx="11088689" cy="3410712"/>
          </a:xfrm>
        </p:spPr>
        <p:txBody>
          <a:bodyPr/>
          <a:lstStyle/>
          <a:p>
            <a:pPr algn="l" rtl="0">
              <a:defRPr sz="2000"/>
            </a:pPr>
            <a:r>
              <a:rPr dirty="0"/>
              <a:t>• Content type and Text: Switch between Photo/Video and text search by file name.</a:t>
            </a:r>
          </a:p>
          <a:p>
            <a:pPr algn="l" rtl="0">
              <a:defRPr sz="2000"/>
            </a:pPr>
            <a:r>
              <a:rPr dirty="0"/>
              <a:t>• Date hierarchy: Convenient 'Year ➔ Month ➔ Day' tree for finding events.</a:t>
            </a:r>
          </a:p>
          <a:p>
            <a:pPr algn="l" rtl="0">
              <a:defRPr sz="2000"/>
            </a:pPr>
            <a:r>
              <a:rPr dirty="0"/>
              <a:t>• Folder filter: System displays clean, trimmed directory names for easy navigation.</a:t>
            </a:r>
          </a:p>
          <a:p>
            <a:pPr algn="l" rtl="0">
              <a:defRPr sz="2000"/>
            </a:pPr>
            <a:r>
              <a:rPr dirty="0"/>
              <a:t>• Geolocation: Automatic distribution of photos by countries and cities based on EXIF GPS data.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Batch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7904"/>
            <a:ext cx="11320272" cy="3803904"/>
          </a:xfrm>
        </p:spPr>
        <p:txBody>
          <a:bodyPr/>
          <a:lstStyle/>
          <a:p>
            <a:pPr algn="l" rtl="0">
              <a:defRPr sz="2000"/>
            </a:pPr>
            <a:r>
              <a:rPr dirty="0"/>
              <a:t>• Merge and Detach: Combine multiple faces into one or detach incorrect recognitions.</a:t>
            </a:r>
          </a:p>
          <a:p>
            <a:pPr algn="l" rtl="0">
              <a:defRPr sz="2000"/>
            </a:pPr>
            <a:r>
              <a:rPr dirty="0"/>
              <a:t>• Data editing: Mass assignment of tags, geolocations, changing dates, and adding comments.</a:t>
            </a:r>
          </a:p>
          <a:p>
            <a:pPr algn="l" rtl="0">
              <a:defRPr sz="2000"/>
            </a:pPr>
            <a:r>
              <a:rPr dirty="0"/>
              <a:t>• Export: Physical copying of selected shots to a separate folder.</a:t>
            </a:r>
          </a:p>
          <a:p>
            <a:pPr algn="l" rtl="0">
              <a:defRPr sz="2000"/>
            </a:pPr>
            <a:r>
              <a:rPr dirty="0"/>
              <a:t>• Anomaly search: Find unidentified photos using the 'Min Faces' filter.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Detailed Photo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8840"/>
            <a:ext cx="10981944" cy="3566160"/>
          </a:xfrm>
        </p:spPr>
        <p:txBody>
          <a:bodyPr/>
          <a:lstStyle/>
          <a:p>
            <a:pPr algn="l" rtl="0">
              <a:defRPr sz="2000"/>
            </a:pPr>
            <a:r>
              <a:rPr dirty="0"/>
              <a:t>• AI Visualization: Rectangles with names over recognized faces on preview.</a:t>
            </a:r>
          </a:p>
          <a:p>
            <a:pPr algn="l" rtl="0">
              <a:defRPr sz="2000"/>
            </a:pPr>
            <a:r>
              <a:rPr dirty="0"/>
              <a:t>• Lossless rotation: Rotation buttons physically rotate the file and mathematically recalculate face coordinates.</a:t>
            </a:r>
          </a:p>
          <a:p>
            <a:pPr algn="l" rtl="0">
              <a:defRPr sz="2000"/>
            </a:pPr>
            <a:r>
              <a:rPr dirty="0"/>
              <a:t>• Targeted rescan: Ability to rescan a photo with a lowered threshold if the face is in shadow.</a:t>
            </a:r>
          </a:p>
          <a:p>
            <a:pPr algn="l" rtl="0">
              <a:defRPr sz="2000"/>
            </a:pPr>
            <a:r>
              <a:rPr dirty="0"/>
              <a:t>• Quick access to the original file in Explorer.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Interactive Geo-Map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2224"/>
            <a:ext cx="9793224" cy="3072384"/>
          </a:xfrm>
        </p:spPr>
        <p:txBody>
          <a:bodyPr/>
          <a:lstStyle/>
          <a:p>
            <a:pPr algn="l" rtl="0">
              <a:defRPr sz="2000"/>
            </a:pPr>
            <a:r>
              <a:rPr dirty="0"/>
              <a:t>• Travel visualization: All indexed photos with GPS coordinates are automatically mapped on the world map.</a:t>
            </a:r>
          </a:p>
          <a:p>
            <a:pPr algn="l" rtl="0">
              <a:defRPr sz="2000"/>
            </a:pPr>
            <a:r>
              <a:rPr dirty="0"/>
              <a:t>• Interactive markers: Clicking on a point shows the number of shots and immediately applies a filter to view them.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Administration and Data Integrity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8488"/>
            <a:ext cx="9957816" cy="3090672"/>
          </a:xfrm>
        </p:spPr>
        <p:txBody>
          <a:bodyPr/>
          <a:lstStyle/>
          <a:p>
            <a:pPr algn="l" rtl="0">
              <a:defRPr sz="2000"/>
            </a:pPr>
            <a:r>
              <a:rPr dirty="0"/>
              <a:t>• Console scanner: Support for background scan launch via CMD without loading the graphical interface.</a:t>
            </a:r>
          </a:p>
          <a:p>
            <a:pPr algn="l" rtl="0">
              <a:defRPr sz="2000"/>
            </a:pPr>
            <a:r>
              <a:rPr dirty="0"/>
              <a:t>• Checker module: Built-in audit utility that compares physical files on disk with records in the SQLite database.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</TotalTime>
  <Words>499</Words>
  <Application>Microsoft Office PowerPoint</Application>
  <PresentationFormat>Widescreen</PresentationFormat>
  <Paragraphs>36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Century Gothic</vt:lpstr>
      <vt:lpstr>Wingdings 3</vt:lpstr>
      <vt:lpstr>Ion</vt:lpstr>
      <vt:lpstr>https://www.samtrest.com/PhotoManager/photo_manager.html</vt:lpstr>
      <vt:lpstr>Face Manager Pro — Your Smart Media Archive</vt:lpstr>
      <vt:lpstr>Intelligent AI Scanner</vt:lpstr>
      <vt:lpstr>Face Recognition and Management</vt:lpstr>
      <vt:lpstr>Deep Filtering and Navigation</vt:lpstr>
      <vt:lpstr>Batch Operations</vt:lpstr>
      <vt:lpstr>Detailed Photo Work</vt:lpstr>
      <vt:lpstr>Interactive Geo-Map</vt:lpstr>
      <vt:lpstr>Administration and Data Integrity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Yuri Admin</cp:lastModifiedBy>
  <cp:revision>3</cp:revision>
  <dcterms:created xsi:type="dcterms:W3CDTF">2013-01-27T09:14:16Z</dcterms:created>
  <dcterms:modified xsi:type="dcterms:W3CDTF">2026-03-30T20:28:01Z</dcterms:modified>
  <cp:category/>
</cp:coreProperties>
</file>